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17" autoAdjust="0"/>
  </p:normalViewPr>
  <p:slideViewPr>
    <p:cSldViewPr showGuides="1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ätvinklig triangel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ubrik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17" name="Underrubrik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v-SE" smtClean="0"/>
              <a:t>Klicka här för att ändra format på underrubrik i bakgrunden</a:t>
            </a:r>
            <a:endParaRPr kumimoji="0" lang="en-US"/>
          </a:p>
        </p:txBody>
      </p:sp>
      <p:grpSp>
        <p:nvGrpSpPr>
          <p:cNvPr id="2" name="Grup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ihandsfigu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ihandsfigu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ihandsfigu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ak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Platshållare fö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19" name="Platshållare för sidfo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v-SE"/>
          </a:p>
        </p:txBody>
      </p:sp>
      <p:sp>
        <p:nvSpPr>
          <p:cNvPr id="27" name="Platshållare för bild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7" name="V-form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V-form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Jämförels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håll med bild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v-SE" smtClean="0"/>
              <a:t>Klicka på ikonen för att lägga till en bild</a:t>
            </a:r>
            <a:endParaRPr kumimoji="0" lang="en-US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8" name="Frihandsfigur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ihandsfigur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ätvinklig triangel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ak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V-form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V-form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ihandsfigur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ihandsfigur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ätvinklig triangel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ak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latshållare för rubrik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0" name="Platshållare för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  <a:p>
            <a:pPr lvl="1" eaLnBrk="1" latinLnBrk="0" hangingPunct="1"/>
            <a:r>
              <a:rPr kumimoji="0" lang="sv-SE" smtClean="0"/>
              <a:t>Nivå två</a:t>
            </a:r>
          </a:p>
          <a:p>
            <a:pPr lvl="2" eaLnBrk="1" latinLnBrk="0" hangingPunct="1"/>
            <a:r>
              <a:rPr kumimoji="0" lang="sv-SE" smtClean="0"/>
              <a:t>Nivå tre</a:t>
            </a:r>
          </a:p>
          <a:p>
            <a:pPr lvl="3" eaLnBrk="1" latinLnBrk="0" hangingPunct="1"/>
            <a:r>
              <a:rPr kumimoji="0" lang="sv-SE" smtClean="0"/>
              <a:t>Nivå fyra</a:t>
            </a:r>
          </a:p>
          <a:p>
            <a:pPr lvl="4" eaLnBrk="1" latinLnBrk="0" hangingPunct="1"/>
            <a:r>
              <a:rPr kumimoji="0" lang="sv-SE" smtClean="0"/>
              <a:t>Nivå fem</a:t>
            </a:r>
            <a:endParaRPr kumimoji="0" lang="en-US"/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D23A32-3F15-41BB-A0E4-D224BF2F3A9E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22" name="Platshållare för sidfo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v-SE"/>
          </a:p>
        </p:txBody>
      </p:sp>
      <p:sp>
        <p:nvSpPr>
          <p:cNvPr id="18" name="Platshållare för bild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4400" dirty="0" smtClean="0"/>
              <a:t>De är ju så bra på </a:t>
            </a:r>
            <a:r>
              <a:rPr lang="sv-SE" sz="4400" dirty="0" err="1" smtClean="0"/>
              <a:t>datan</a:t>
            </a:r>
            <a:r>
              <a:rPr lang="sv-SE" sz="4400" dirty="0" smtClean="0"/>
              <a:t> </a:t>
            </a:r>
            <a:r>
              <a:rPr lang="sv-SE" dirty="0" smtClean="0"/>
              <a:t>…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Uppgift: Gå in på Mediearkivet. Sök fram en artikel om en klass på Kärrtorps gymnasium som har studentskiva. Vad heter klassen och i vilken tidning står det ?</a:t>
            </a:r>
          </a:p>
          <a:p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Åk 1 söker på nätet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Kärrtorp</a:t>
            </a:r>
          </a:p>
          <a:p>
            <a:r>
              <a:rPr lang="sv-SE" dirty="0" smtClean="0"/>
              <a:t>Kärrtorp gymnasium</a:t>
            </a:r>
          </a:p>
          <a:p>
            <a:r>
              <a:rPr lang="sv-SE" dirty="0" smtClean="0"/>
              <a:t>Kärrtorp(s)gymnasium</a:t>
            </a:r>
          </a:p>
          <a:p>
            <a:r>
              <a:rPr lang="sv-SE" dirty="0" smtClean="0"/>
              <a:t>Studentskiva</a:t>
            </a:r>
          </a:p>
          <a:p>
            <a:r>
              <a:rPr lang="sv-SE" dirty="0" smtClean="0"/>
              <a:t>”Rätt sökning” kärrtorps gymnasium studentskiva ger: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Hur söker eleverna ?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 dirty="0" smtClean="0"/>
              <a:t>Databaser kräver mer exakt sökning än Google.</a:t>
            </a:r>
          </a:p>
          <a:p>
            <a:r>
              <a:rPr lang="sv-SE" sz="2000" dirty="0" smtClean="0"/>
              <a:t>Eleverna behöver lära sig att använda fler sökord och att fundera över alternativ om de inte hittar det de söker.</a:t>
            </a:r>
          </a:p>
          <a:p>
            <a:r>
              <a:rPr lang="sv-SE" sz="2000" dirty="0" smtClean="0"/>
              <a:t>Om eleverna inte direkt hittar det de söker så ger de upp.</a:t>
            </a:r>
          </a:p>
          <a:p>
            <a:r>
              <a:rPr lang="sv-SE" sz="2000" dirty="0" smtClean="0"/>
              <a:t>Detta kräver undervisning och handledning av lärare/ bibliotekarie</a:t>
            </a:r>
            <a:r>
              <a:rPr lang="sv-SE" sz="2000" dirty="0" smtClean="0"/>
              <a:t>.</a:t>
            </a:r>
          </a:p>
          <a:p>
            <a:r>
              <a:rPr lang="sv-SE" sz="2000" dirty="0" smtClean="0"/>
              <a:t>”Hands on” behövs – det räcker inte att bara visa och prata om sökvägar.</a:t>
            </a:r>
          </a:p>
          <a:p>
            <a:r>
              <a:rPr lang="sv-SE" sz="2000" dirty="0" smtClean="0"/>
              <a:t>Responsen ofta positiv när eleverna lärt sig – ska gärna vara i anknytning till </a:t>
            </a:r>
            <a:r>
              <a:rPr lang="sv-SE" sz="2000" smtClean="0"/>
              <a:t>en skoluppgift.</a:t>
            </a:r>
            <a:endParaRPr lang="sv-SE" sz="2000" dirty="0" smtClean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Vad är problemet ?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lleri">
  <a:themeElements>
    <a:clrScheme name="Galleri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Galleri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Galleri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1092</TotalTime>
  <Words>152</Words>
  <Application>Microsoft Office PowerPoint</Application>
  <PresentationFormat>Bildspel på skärmen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6" baseType="lpstr">
      <vt:lpstr>Galleri</vt:lpstr>
      <vt:lpstr>De är ju så bra på datan …</vt:lpstr>
      <vt:lpstr>Åk 1 söker på nätet</vt:lpstr>
      <vt:lpstr>Hur söker eleverna ?</vt:lpstr>
      <vt:lpstr>Bild 4</vt:lpstr>
      <vt:lpstr>Vad är problemet ?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är ju så bra på datan …</dc:title>
  <dc:creator>AA09711</dc:creator>
  <cp:lastModifiedBy>AA09711</cp:lastModifiedBy>
  <cp:revision>15</cp:revision>
  <dcterms:created xsi:type="dcterms:W3CDTF">2012-04-17T09:01:27Z</dcterms:created>
  <dcterms:modified xsi:type="dcterms:W3CDTF">2012-04-25T06:15:44Z</dcterms:modified>
</cp:coreProperties>
</file>